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9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0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3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9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6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7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A65A8-185A-4B61-AEB7-3ABF8BFBCD4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E032-1E9B-483D-BF1C-805535AD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astelpasorotary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239486"/>
            <a:ext cx="7130143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 Carnival Parade Program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82nd Annual Parade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613236"/>
              </p:ext>
            </p:extLst>
          </p:nvPr>
        </p:nvGraphicFramePr>
        <p:xfrm>
          <a:off x="304800" y="40386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  <a:r>
                        <a:rPr lang="en-US" baseline="0" dirty="0"/>
                        <a:t> of 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Full Color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Full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½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¼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7526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circle the Ad size you wish to purchase. This year we are encouraging businesses to include coupons in the ad to help increase your business. Please provide a digital copy of ad by 1 November, 2018.  All ads must be pre-paid.  Make checks payable to the</a:t>
            </a:r>
            <a:r>
              <a:rPr lang="en-US" u="sng" dirty="0"/>
              <a:t> East El Paso Rotary Club</a:t>
            </a:r>
            <a:r>
              <a:rPr lang="en-US" dirty="0"/>
              <a:t> and mail to PO BOX 371152 El Paso, TX  79937.  Email the digital copy of the ad to </a:t>
            </a:r>
            <a:r>
              <a:rPr lang="en-US" dirty="0">
                <a:hlinkClick r:id="rId2"/>
              </a:rPr>
              <a:t>eastelpasorotary@hotmail.com</a:t>
            </a:r>
            <a:r>
              <a:rPr lang="en-US" dirty="0"/>
              <a:t>.  For more information  call 915.594.2974.</a:t>
            </a:r>
          </a:p>
          <a:p>
            <a:endParaRPr lang="en-US" dirty="0"/>
          </a:p>
          <a:p>
            <a:r>
              <a:rPr lang="en-US" dirty="0"/>
              <a:t>100% of all proceeds benefit El Paso area Rotary youth and community programs.  </a:t>
            </a:r>
          </a:p>
          <a:p>
            <a:r>
              <a:rPr lang="en-US" dirty="0"/>
              <a:t>Thank you for your service.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2382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WJZAS\AppData\Local\Microsoft\Windows\Temporary Internet Files\Content.IE5\JEE533P5\Thanksgiving_clipart_0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62600"/>
            <a:ext cx="23812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40931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East El Paso Rotary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982771"/>
            <a:ext cx="582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Point of Contact</a:t>
            </a:r>
          </a:p>
          <a:p>
            <a:r>
              <a:rPr lang="en-US" dirty="0"/>
              <a:t>Name   _________________________________ </a:t>
            </a:r>
          </a:p>
          <a:p>
            <a:r>
              <a:rPr lang="en-US" dirty="0"/>
              <a:t>Contact information_______________________________</a:t>
            </a:r>
            <a:r>
              <a:rPr lang="en-US" sz="1400" dirty="0"/>
              <a:t>__</a:t>
            </a:r>
          </a:p>
        </p:txBody>
      </p:sp>
    </p:spTree>
    <p:extLst>
      <p:ext uri="{BB962C8B-B14F-4D97-AF65-F5344CB8AC3E}">
        <p14:creationId xmlns:p14="http://schemas.microsoft.com/office/powerpoint/2010/main" val="173614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148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Sun Carnival Parade Program 82nd Annual Parade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WJZAS</dc:creator>
  <cp:lastModifiedBy>Jeanine Peterson</cp:lastModifiedBy>
  <cp:revision>18</cp:revision>
  <cp:lastPrinted>2017-07-18T14:49:42Z</cp:lastPrinted>
  <dcterms:created xsi:type="dcterms:W3CDTF">2015-04-02T01:58:19Z</dcterms:created>
  <dcterms:modified xsi:type="dcterms:W3CDTF">2018-07-31T03:56:19Z</dcterms:modified>
  <cp:contentStatus/>
</cp:coreProperties>
</file>