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6F0E0A-AE48-47AF-A71F-7BE45349BDC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FDFF354-98B8-4599-81B7-8E91516388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invited to a pancake breakfast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52578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Sponsored by the East El Paso Rotary Club</a:t>
            </a:r>
          </a:p>
          <a:p>
            <a:r>
              <a:rPr lang="en-US" dirty="0"/>
              <a:t>Date:  Saturday</a:t>
            </a:r>
            <a:r>
              <a:rPr lang="en-US"/>
              <a:t>, 7 October </a:t>
            </a:r>
            <a:r>
              <a:rPr lang="en-US" dirty="0"/>
              <a:t>2016</a:t>
            </a:r>
          </a:p>
          <a:p>
            <a:r>
              <a:rPr lang="en-US" dirty="0"/>
              <a:t>Time: 8:00 – 10:00</a:t>
            </a:r>
          </a:p>
          <a:p>
            <a:r>
              <a:rPr lang="en-US" dirty="0"/>
              <a:t>Location: Applebee's on Yarbrough and I-10</a:t>
            </a:r>
          </a:p>
          <a:p>
            <a:r>
              <a:rPr lang="en-US" dirty="0"/>
              <a:t>Cost: $6  See any East El Paso Rotary club member for tickets,</a:t>
            </a:r>
          </a:p>
          <a:p>
            <a:r>
              <a:rPr lang="en-US" dirty="0"/>
              <a:t>or email eastelpasorotary@hotmail.com</a:t>
            </a:r>
          </a:p>
          <a:p>
            <a:endParaRPr lang="en-US" dirty="0"/>
          </a:p>
        </p:txBody>
      </p:sp>
      <p:pic>
        <p:nvPicPr>
          <p:cNvPr id="1029" name="Picture 5" descr="C:\Users\WJZAS\AppData\Local\Microsoft\Windows\Temporary Internet Files\Content.IE5\JEE533P5\perfect_pancakes_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75" y="3581401"/>
            <a:ext cx="223712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JZAS\AppData\Local\Microsoft\Windows\Temporary Internet Files\Content.IE5\JEE533P5\ARotaryclublogo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1243012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83771"/>
            <a:ext cx="12382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40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</TotalTime>
  <Words>56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Wingdings</vt:lpstr>
      <vt:lpstr>Couture</vt:lpstr>
      <vt:lpstr>You are invited to a pancake breakfast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invited to a pancake breakfast</dc:title>
  <dc:creator>WJZAS</dc:creator>
  <cp:lastModifiedBy>Peterson</cp:lastModifiedBy>
  <cp:revision>6</cp:revision>
  <dcterms:created xsi:type="dcterms:W3CDTF">2015-02-11T17:21:52Z</dcterms:created>
  <dcterms:modified xsi:type="dcterms:W3CDTF">2017-08-15T16:01:58Z</dcterms:modified>
</cp:coreProperties>
</file>